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6"/>
  </p:handout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8A6E17-DF71-45DC-897D-141CBEF3E5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9F2DA0-BA02-48EF-A425-EBC5064E4F2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3E527-CDD0-4816-A580-F052CFC38470}" type="datetimeFigureOut">
              <a:rPr lang="en-GB" smtClean="0"/>
              <a:t>08/12/2017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0976E-1113-41F3-ACEA-8D9FC82185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1EB28E-7D82-4392-8CB1-5167AC8AB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A3C2F6-087A-4BDA-9BF5-12260D34E4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347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latin typeface="DS-Digital" pitchFamily="2" charset="0"/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blipFill>
            <a:blip r:embed="rId3"/>
            <a:stretch>
              <a:fillRect/>
            </a:stretch>
          </a:blipFill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C835-F3C4-419B-A56D-CCFCAB33E7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6 Group 3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7F7A5-82A0-484E-BA86-D07994D0AB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River Chick </a:t>
            </a:r>
          </a:p>
          <a:p>
            <a:r>
              <a:rPr lang="en-GB" dirty="0">
                <a:solidFill>
                  <a:schemeClr val="tx1"/>
                </a:solidFill>
              </a:rPr>
              <a:t>Michael Curtis </a:t>
            </a:r>
          </a:p>
          <a:p>
            <a:r>
              <a:rPr lang="en-GB" dirty="0">
                <a:solidFill>
                  <a:schemeClr val="tx1"/>
                </a:solidFill>
              </a:rPr>
              <a:t>Ryan Manthorp </a:t>
            </a:r>
          </a:p>
          <a:p>
            <a:r>
              <a:rPr lang="en-GB" dirty="0">
                <a:solidFill>
                  <a:schemeClr val="tx1"/>
                </a:solidFill>
              </a:rPr>
              <a:t>Ogheneochuko Ideh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881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86A2D-13C7-4759-A5FF-45B13C3DA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Title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77870-F9D2-4DDE-80CA-17658683E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Fef4 </a:t>
            </a:r>
          </a:p>
          <a:p>
            <a:r>
              <a:rPr lang="en-GB" dirty="0" err="1"/>
              <a:t>Htkjuk</a:t>
            </a:r>
            <a:r>
              <a:rPr lang="en-GB" dirty="0"/>
              <a:t>  </a:t>
            </a:r>
          </a:p>
          <a:p>
            <a:r>
              <a:rPr lang="en-GB" dirty="0"/>
              <a:t>Tfmnutykju6 </a:t>
            </a:r>
          </a:p>
        </p:txBody>
      </p:sp>
    </p:spTree>
    <p:extLst>
      <p:ext uri="{BB962C8B-B14F-4D97-AF65-F5344CB8AC3E}">
        <p14:creationId xmlns:p14="http://schemas.microsoft.com/office/powerpoint/2010/main" val="2878249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F9941-30C0-4F1A-A519-15F0000F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55570-43CB-4FDD-B827-0AD971751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/>
              <a:t>Testing bullet points </a:t>
            </a:r>
          </a:p>
          <a:p>
            <a:pPr lvl="1"/>
            <a:r>
              <a:rPr lang="en-GB" dirty="0"/>
              <a:t>Testing </a:t>
            </a:r>
          </a:p>
          <a:p>
            <a:pPr lvl="1"/>
            <a:r>
              <a:rPr lang="en-GB" dirty="0"/>
              <a:t>Testing.</a:t>
            </a:r>
          </a:p>
        </p:txBody>
      </p:sp>
    </p:spTree>
    <p:extLst>
      <p:ext uri="{BB962C8B-B14F-4D97-AF65-F5344CB8AC3E}">
        <p14:creationId xmlns:p14="http://schemas.microsoft.com/office/powerpoint/2010/main" val="1980783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13D7E-DF37-4021-82D8-BC1B17714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CC6862-2393-404E-BAC9-893D19FF79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69" t="16530" r="22137" b="11021"/>
          <a:stretch/>
        </p:blipFill>
        <p:spPr>
          <a:xfrm>
            <a:off x="3928188" y="509201"/>
            <a:ext cx="3907714" cy="30511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438FBB-FE08-4A29-BE0B-C8197B1CD9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19" t="8561" r="27959" b="11710"/>
          <a:stretch/>
        </p:blipFill>
        <p:spPr>
          <a:xfrm>
            <a:off x="485192" y="355931"/>
            <a:ext cx="3168571" cy="335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21012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Custom 1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052F61"/>
      </a:accent1>
      <a:accent2>
        <a:srgbClr val="B1D3FA"/>
      </a:accent2>
      <a:accent3>
        <a:srgbClr val="C2E2F6"/>
      </a:accent3>
      <a:accent4>
        <a:srgbClr val="86C5EE"/>
      </a:accent4>
      <a:accent5>
        <a:srgbClr val="63A7F7"/>
      </a:accent5>
      <a:accent6>
        <a:srgbClr val="167BF3"/>
      </a:accent6>
      <a:hlink>
        <a:srgbClr val="032348"/>
      </a:hlink>
      <a:folHlink>
        <a:srgbClr val="021730"/>
      </a:folHlink>
    </a:clrScheme>
    <a:fontScheme name="Custom 2">
      <a:majorFont>
        <a:latin typeface="DS-Digital"/>
        <a:ea typeface=""/>
        <a:cs typeface=""/>
      </a:majorFont>
      <a:minorFont>
        <a:latin typeface="Eras Medium ITC"/>
        <a:ea typeface=""/>
        <a:cs typeface="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142</TotalTime>
  <Words>23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DS-Digital</vt:lpstr>
      <vt:lpstr>Eras Medium ITC</vt:lpstr>
      <vt:lpstr>Wingdings 3</vt:lpstr>
      <vt:lpstr>Slice</vt:lpstr>
      <vt:lpstr>Level 6 Group 3 </vt:lpstr>
      <vt:lpstr>Title </vt:lpstr>
      <vt:lpstr>PowerPoint Presentation</vt:lpstr>
      <vt:lpstr>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Ochuko Ideh</dc:creator>
  <cp:lastModifiedBy>Ochuko Ideh</cp:lastModifiedBy>
  <cp:revision>11</cp:revision>
  <dcterms:created xsi:type="dcterms:W3CDTF">2017-12-08T06:32:11Z</dcterms:created>
  <dcterms:modified xsi:type="dcterms:W3CDTF">2017-12-08T09:32:34Z</dcterms:modified>
</cp:coreProperties>
</file>

<file path=docProps/thumbnail.jpeg>
</file>